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3"/>
  </p:notesMasterIdLst>
  <p:sldIdLst>
    <p:sldId id="256" r:id="rId2"/>
    <p:sldId id="437" r:id="rId3"/>
    <p:sldId id="266" r:id="rId4"/>
    <p:sldId id="428" r:id="rId5"/>
    <p:sldId id="421" r:id="rId6"/>
    <p:sldId id="438" r:id="rId7"/>
    <p:sldId id="439" r:id="rId8"/>
    <p:sldId id="440" r:id="rId9"/>
    <p:sldId id="393" r:id="rId10"/>
    <p:sldId id="411" r:id="rId11"/>
    <p:sldId id="399" r:id="rId12"/>
    <p:sldId id="429" r:id="rId13"/>
    <p:sldId id="430" r:id="rId14"/>
    <p:sldId id="412" r:id="rId15"/>
    <p:sldId id="413" r:id="rId16"/>
    <p:sldId id="417" r:id="rId17"/>
    <p:sldId id="431" r:id="rId18"/>
    <p:sldId id="432" r:id="rId19"/>
    <p:sldId id="433" r:id="rId20"/>
    <p:sldId id="434" r:id="rId21"/>
    <p:sldId id="43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CCFF"/>
    <a:srgbClr val="FF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777" autoAdjust="0"/>
    <p:restoredTop sz="95133" autoAdjust="0"/>
  </p:normalViewPr>
  <p:slideViewPr>
    <p:cSldViewPr>
      <p:cViewPr varScale="1">
        <p:scale>
          <a:sx n="69" d="100"/>
          <a:sy n="69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3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DDCDD-1B47-4E7C-A5EE-E2E7F95CB9A6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22C0A-A66C-4230-82CD-F639202474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2D94FD8-3931-4E37-A4D3-6773E929C542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A27BF13-6631-4395-9B2B-120E5F056A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8429652" cy="432048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49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ГИА учащихся </a:t>
            </a:r>
            <a:br>
              <a:rPr lang="ru-RU" sz="49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9 классов </a:t>
            </a:r>
            <a:br>
              <a:rPr lang="ru-RU" sz="49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2021-2022 учебный год </a:t>
            </a: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4071942"/>
            <a:ext cx="4328485" cy="63354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Всего обучающихся 9 классов 40 человек. Из них по результатам промежуточной аттестации Зенкин П не допущен к ГИА.</a:t>
            </a:r>
          </a:p>
          <a:p>
            <a:r>
              <a:rPr lang="ru-RU" dirty="0" smtClean="0"/>
              <a:t>Были выбраны предметы: родной язык английский язык, история, обществознание, физика, химия, биология, информатика, литература, </a:t>
            </a:r>
            <a:r>
              <a:rPr lang="ru-RU" dirty="0" err="1" smtClean="0"/>
              <a:t>география.В</a:t>
            </a:r>
            <a:r>
              <a:rPr lang="ru-RU" dirty="0" smtClean="0"/>
              <a:t> резервное время сданы предметы математика (2 ученика), география(1 ученик), информатика(1ученик)</a:t>
            </a:r>
          </a:p>
          <a:p>
            <a:r>
              <a:rPr lang="ru-RU" dirty="0" smtClean="0"/>
              <a:t>Все допущенные ученики получили аттестат об основном общем образовании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43042" y="-3857676"/>
            <a:ext cx="7143800" cy="4572032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7603778" cy="241549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itchFamily="18" charset="0"/>
              </a:rPr>
              <a:t>Всего учащихся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40( 1 не допущен)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Приняли участие ОГЭ–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(98%)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«5»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- 1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( 23%)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«4»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- 26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(38%)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«3»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- 12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(36%)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«2»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после пересдачи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Успеваемость –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100%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Качество знаний – 27(69%)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Средняя оценка –    3,67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1" y="1481138"/>
          <a:ext cx="8115328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28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ОУ</a:t>
                      </a:r>
                    </a:p>
                  </a:txBody>
                  <a:tcPr marL="9525" marR="9525" marT="9525" marB="0"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Выполнили</a:t>
                      </a:r>
                    </a:p>
                  </a:txBody>
                  <a:tcPr marL="9525" marR="9525" marT="9525" marB="0"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Отметка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Средняя оценка</a:t>
                      </a:r>
                    </a:p>
                  </a:txBody>
                  <a:tcPr marL="9525" marR="9525" marT="9525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Успеваемость</a:t>
                      </a:r>
                    </a:p>
                  </a:txBody>
                  <a:tcPr marL="9525" marR="9525" marT="9525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Качество знаний</a:t>
                      </a:r>
                    </a:p>
                  </a:txBody>
                  <a:tcPr marL="9525" marR="9525" marT="9525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"2"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"3"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"4"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"5"</a:t>
                      </a: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ООШ №1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3,27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3,94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4,65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Гимназия №11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Лицей №12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3,52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39%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городских школ без пересдачи по математике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04664"/>
            <a:ext cx="9036496" cy="5602627"/>
          </a:xfrm>
        </p:spPr>
        <p:txBody>
          <a:bodyPr>
            <a:normAutofit/>
          </a:bodyPr>
          <a:lstStyle/>
          <a:p>
            <a:r>
              <a:rPr lang="ru-RU" sz="5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Отметить удовлетворительное   качество знаний</a:t>
            </a:r>
            <a:r>
              <a:rPr lang="ru-RU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 математике(69%)</a:t>
            </a:r>
            <a:endParaRPr lang="ru-RU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 smtClean="0"/>
              <a:t>.</a:t>
            </a:r>
            <a:r>
              <a:rPr lang="ru-RU" sz="5400" dirty="0" smtClean="0"/>
              <a:t> </a:t>
            </a:r>
            <a:r>
              <a:rPr lang="ru-RU" sz="3300" dirty="0" smtClean="0"/>
              <a:t>Отметить удовлетворительную </a:t>
            </a:r>
            <a:r>
              <a:rPr lang="ru-RU" sz="3300" dirty="0" err="1" smtClean="0"/>
              <a:t>работуЛатыповой</a:t>
            </a:r>
            <a:r>
              <a:rPr lang="ru-RU" sz="3300" dirty="0" smtClean="0"/>
              <a:t> Л.Р.. по подготовке учащихся к ОГЭ по математике</a:t>
            </a:r>
            <a:endParaRPr lang="ru-RU" sz="3300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40466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endParaRPr lang="ru-RU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377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" y="1"/>
          <a:ext cx="9143999" cy="6822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45"/>
                <a:gridCol w="1210508"/>
                <a:gridCol w="1924577"/>
                <a:gridCol w="1312097"/>
                <a:gridCol w="1770772"/>
              </a:tblGrid>
              <a:tr h="933956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 оценка </a:t>
                      </a:r>
                      <a:r>
                        <a:rPr lang="ru-RU" dirty="0" err="1" smtClean="0"/>
                        <a:t>шк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Ср. оценка 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разница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653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Русский язык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4,34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-0,08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Шигабудинова</a:t>
                      </a:r>
                      <a:r>
                        <a:rPr lang="ru-RU" dirty="0" smtClean="0"/>
                        <a:t> Д.Ф.</a:t>
                      </a:r>
                      <a:endParaRPr lang="ru-RU" dirty="0"/>
                    </a:p>
                  </a:txBody>
                  <a:tcPr/>
                </a:tc>
              </a:tr>
              <a:tr h="45216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Математика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Латыпова</a:t>
                      </a:r>
                      <a:r>
                        <a:rPr lang="ru-RU" dirty="0" smtClean="0"/>
                        <a:t> Л.Р</a:t>
                      </a:r>
                      <a:endParaRPr lang="ru-RU" dirty="0"/>
                    </a:p>
                  </a:txBody>
                  <a:tcPr/>
                </a:tc>
              </a:tr>
              <a:tr h="37358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Физика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-0,75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Таибова</a:t>
                      </a:r>
                      <a:r>
                        <a:rPr lang="ru-RU" dirty="0" smtClean="0"/>
                        <a:t> Г.Х</a:t>
                      </a:r>
                      <a:endParaRPr lang="ru-RU" dirty="0"/>
                    </a:p>
                  </a:txBody>
                  <a:tcPr/>
                </a:tc>
              </a:tr>
              <a:tr h="37358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Химия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-0,36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Чуклова</a:t>
                      </a:r>
                      <a:r>
                        <a:rPr lang="ru-RU" dirty="0" smtClean="0"/>
                        <a:t> Т.Н.</a:t>
                      </a:r>
                      <a:endParaRPr lang="ru-RU" dirty="0"/>
                    </a:p>
                  </a:txBody>
                  <a:tcPr/>
                </a:tc>
              </a:tr>
              <a:tr h="4454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Информатика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-0,09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Осипова О.В.</a:t>
                      </a:r>
                      <a:endParaRPr lang="ru-RU" dirty="0"/>
                    </a:p>
                  </a:txBody>
                  <a:tcPr/>
                </a:tc>
              </a:tr>
              <a:tr h="653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Биология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Хамидуллина</a:t>
                      </a:r>
                      <a:r>
                        <a:rPr lang="ru-RU" dirty="0" smtClean="0"/>
                        <a:t> Р.Х.</a:t>
                      </a:r>
                      <a:endParaRPr lang="ru-RU" dirty="0"/>
                    </a:p>
                  </a:txBody>
                  <a:tcPr/>
                </a:tc>
              </a:tr>
              <a:tr h="4454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История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Якупова</a:t>
                      </a:r>
                      <a:r>
                        <a:rPr lang="ru-RU" dirty="0" smtClean="0"/>
                        <a:t> О.Н.</a:t>
                      </a:r>
                      <a:endParaRPr lang="ru-RU" dirty="0"/>
                    </a:p>
                  </a:txBody>
                  <a:tcPr/>
                </a:tc>
              </a:tr>
              <a:tr h="653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География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Елистратова М.Б.</a:t>
                      </a:r>
                      <a:endParaRPr lang="ru-RU" dirty="0"/>
                    </a:p>
                  </a:txBody>
                  <a:tcPr/>
                </a:tc>
              </a:tr>
              <a:tr h="529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Английский язык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4,39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-0,39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Фадеева Л.Н.</a:t>
                      </a:r>
                      <a:endParaRPr lang="ru-RU" dirty="0"/>
                    </a:p>
                  </a:txBody>
                  <a:tcPr/>
                </a:tc>
              </a:tr>
              <a:tr h="653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Обществознание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+0,21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Якупова</a:t>
                      </a:r>
                      <a:r>
                        <a:rPr lang="ru-RU" dirty="0" smtClean="0"/>
                        <a:t> О.Н.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653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Литература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-1,22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Шигабудинова</a:t>
                      </a:r>
                      <a:r>
                        <a:rPr lang="ru-RU" dirty="0" smtClean="0"/>
                        <a:t> Д.Ф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видно с таблицы, ученики хорошие знания показали (средние оценки выше РТ) по математике , </a:t>
            </a:r>
            <a:r>
              <a:rPr lang="ru-RU" dirty="0" err="1" smtClean="0"/>
              <a:t>биологии,истории</a:t>
            </a:r>
            <a:r>
              <a:rPr lang="ru-RU" dirty="0" smtClean="0"/>
              <a:t>, географ </a:t>
            </a:r>
            <a:r>
              <a:rPr lang="ru-RU" dirty="0" err="1" smtClean="0"/>
              <a:t>ии</a:t>
            </a:r>
            <a:r>
              <a:rPr lang="ru-RU" dirty="0" smtClean="0"/>
              <a:t>, </a:t>
            </a:r>
            <a:r>
              <a:rPr lang="ru-RU" dirty="0" err="1" smtClean="0"/>
              <a:t>обществознанию,русскому</a:t>
            </a:r>
            <a:r>
              <a:rPr lang="ru-RU" dirty="0" smtClean="0"/>
              <a:t> языку, информатике (на уровне РТ)</a:t>
            </a:r>
          </a:p>
          <a:p>
            <a:r>
              <a:rPr lang="ru-RU" dirty="0" smtClean="0"/>
              <a:t>Отметить целенаправленную работу по подготовке к ОГЭ следующих учителей:</a:t>
            </a:r>
          </a:p>
          <a:p>
            <a:r>
              <a:rPr lang="ru-RU" dirty="0" err="1" smtClean="0"/>
              <a:t>Латыпову</a:t>
            </a:r>
            <a:r>
              <a:rPr lang="ru-RU" dirty="0" smtClean="0"/>
              <a:t> </a:t>
            </a:r>
            <a:r>
              <a:rPr lang="ru-RU" dirty="0" err="1" smtClean="0"/>
              <a:t>Л.Р,Хамидуллину</a:t>
            </a:r>
            <a:r>
              <a:rPr lang="ru-RU" dirty="0" smtClean="0"/>
              <a:t> </a:t>
            </a:r>
            <a:r>
              <a:rPr lang="ru-RU" dirty="0" err="1" smtClean="0"/>
              <a:t>Р.Х.,Якупову</a:t>
            </a:r>
            <a:r>
              <a:rPr lang="ru-RU" dirty="0" smtClean="0"/>
              <a:t> О.Н., Елистратову М.Б. </a:t>
            </a:r>
            <a:r>
              <a:rPr lang="ru-RU" dirty="0" err="1" smtClean="0"/>
              <a:t>Шигабудинову</a:t>
            </a:r>
            <a:r>
              <a:rPr lang="ru-RU" dirty="0" smtClean="0"/>
              <a:t> Д.Ф., Осипову О.В.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Недостаточные знания показали по физике, литературе</a:t>
            </a:r>
          </a:p>
          <a:p>
            <a:r>
              <a:rPr lang="ru-RU" dirty="0" smtClean="0"/>
              <a:t>Отметить недостаточную  работу по подготовке к ОГЭ следующих учителей:</a:t>
            </a:r>
          </a:p>
          <a:p>
            <a:r>
              <a:rPr lang="ru-RU" dirty="0" err="1" smtClean="0"/>
              <a:t>Таибовой</a:t>
            </a:r>
            <a:r>
              <a:rPr lang="ru-RU" dirty="0" smtClean="0"/>
              <a:t> Г.Х, </a:t>
            </a:r>
            <a:r>
              <a:rPr lang="ru-RU" dirty="0" err="1" smtClean="0"/>
              <a:t>Шигабудиновой</a:t>
            </a:r>
            <a:r>
              <a:rPr lang="ru-RU" dirty="0" smtClean="0"/>
              <a:t> Д.Ф.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500042"/>
            <a:ext cx="9001156" cy="6357958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1.Рассмотреть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утвердить план мероприятий по подготовке и проведению государственной итоговой аттестации в начале учебного года. 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заседаниях педагогического совета, методического совета, предметных МО учителей, обсудить результаты государственной итоговой аттестации выпускников 9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классов, разработать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устранения недостатков и обеспечить безусловное его выполнение в течение года. 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3.Поставить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контроль обучающихся 9-х классов, нуждающихся в педагогической поддержке, с целью оказания коррекционной помощи в ликвидации пробелов в знаниях. </a:t>
            </a:r>
          </a:p>
          <a:p>
            <a:pPr marL="109728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.На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совещаниях обсуждать результаты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проводимых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и диагностических работ, намечать пути по ликвидации возникающих у учащихся затруднений.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психологическое сопровождение выпускников при подготовке к итоговой аттестации.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6.Развивать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подготовки и организации итоговой аттестации выпускников школы в форме ОГЭ через повышение информационной компетенции участников образовательной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практической отработки процедуры ОГЭ с учителями и выпускниками школы. 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7.При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повышения квалификации учителей-предметников учесть результаты государственной итоговой аттестации обучающихся, мотивировать педагогов на выбор программы повышения квалификации, ориентированной на индивидуальные образовательные потребности каждого педагога.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Заместителю директора, курирующему ГИА 9: </a:t>
            </a: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педагогам в конкретизации причин низких результатов по выявленным разделам/темам учебной программы;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проводить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методических просчетов учителя, связанных с единообразием подходов к обучению и минимальной активностью обучающихся, с отсутствием системы в формировании ключевых предметных компетенций;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оказывать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учителям в подборе эффективных методик, помогающих повышать качество умений и навыков, формируемых в процессе изучения предмета.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329642" cy="5486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Рекомендации на 2022-2023 учебный год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51520" y="4256146"/>
            <a:ext cx="8568952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SymbolProp BT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94492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 математики  преподающим в 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классах: </a:t>
            </a:r>
            <a:endParaRPr lang="ru-RU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-планировать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подготовки выпускников к экзаменам на основе стимулирования к расширению фонда знаний о мире и круга литературного чтения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-изучать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разных языковых уровней на текстовой основе, в ходе анализа определять их функциональную значимость, их роль в передаче содержания конкретного текста и в общении в целом; - при подборе дидактического материала – текстов для анализа, предлагаемых на уроках русского языка,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 проблематику и стилистические особенности экзаменационных текстов, привлекать в качестве материала тексты, осложненные на композиционно-речевом и стилистическом уровне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-при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составлении рабочих программ учебного предмета «Русский язык» предусмотреть проведение практикумов, лабораторных работ по знакомству со спецификацией и планом экзаменационной работы по русскому языку, системой критериев оценивания сочинения и изложения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-практиковать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систематическое использование заданий на анализ, самоконтроль, редактирование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-реализовать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дифференцированный подход в обучении русскому языку: предъявлять теоретический материал с учётом его обязательного и необязательного усвоения на определённом этапе обучения, использовать упражнения, позволяющие осуществлять уровневую дифференциацию и индивидуальный подход в обучении, учитывать индивидуальные потребности обучающегося; </a:t>
            </a:r>
            <a:endParaRPr lang="ru-RU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самостоятельной деятельности обучающихся с использованием разнообразной учебной литературы (словарей, справочников, самоучителей, практикумов, пособий для подготовки к экзаменам, мультимедийных средств и т.п.), системы разнообразных «подсказок»: опорных материалов в виде схем, таблиц, рисунков, планов, конспектов, а также инструкций, направленных на формирование правильного способа действия (как применять правило, как слушать и читать текст, чтобы понять его содержание, как писать изложение, как писать сочинение, как оценивать речевое высказывание и т.п.); </a:t>
            </a:r>
            <a:endParaRPr lang="ru-RU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-закреплять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систематизировать орфографические нормы русского языка параллельно с работой по фонетике, лексике, грамматике; </a:t>
            </a:r>
            <a:endParaRPr lang="ru-RU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-пропагандировать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систематического чтения, в том числе семейного; </a:t>
            </a:r>
            <a:endParaRPr lang="ru-RU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-формировать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обучающихся навыки самоконтроля, самопроверки.</a:t>
            </a:r>
          </a:p>
          <a:p>
            <a:pPr marL="624078" indent="-514350">
              <a:buAutoNum type="arabicPeriod"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Рекомендации на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2022-2023 </a:t>
            </a:r>
            <a:r>
              <a:rPr 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12027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43042" y="-3857676"/>
            <a:ext cx="7143800" cy="4572032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русский язык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57158" y="714356"/>
            <a:ext cx="7858180" cy="2609856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itchFamily="18" charset="0"/>
              </a:rPr>
              <a:t>Всего учащихся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40( 1 не допущен)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Приняли участие ОГЭ–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(98%)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«5»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- 22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( 23%)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«4»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- 5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(38%)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«3»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- 12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(36%)</a:t>
            </a:r>
          </a:p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«2»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Успеваемость –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100%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Качество знаний – 27(69%)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Средняя оценка –    4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443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ОУ</a:t>
                      </a:r>
                    </a:p>
                  </a:txBody>
                  <a:tcPr marL="9525" marR="9525" marT="9525" marB="0"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Выполнили</a:t>
                      </a:r>
                    </a:p>
                  </a:txBody>
                  <a:tcPr marL="9525" marR="9525" marT="9525" marB="0"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Отметка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Средняя оценка</a:t>
                      </a:r>
                    </a:p>
                  </a:txBody>
                  <a:tcPr marL="9525" marR="9525" marT="9525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Успеваемость</a:t>
                      </a:r>
                    </a:p>
                  </a:txBody>
                  <a:tcPr marL="9525" marR="9525" marT="9525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Качество знаний</a:t>
                      </a:r>
                    </a:p>
                  </a:txBody>
                  <a:tcPr marL="9525" marR="9525" marT="9525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"2"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"3"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"4"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"5"</a:t>
                      </a: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ООШ №1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3,27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3,94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4,65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Гимназия №11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Лицей №12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84%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СОШ №13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3,52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39%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Результаты городских школ без пересдачи по русскому языку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удовлетворительное   качество знаний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 русскому языку(69%)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Отметить удовлетворительную работу  </a:t>
            </a:r>
            <a:r>
              <a:rPr lang="ru-RU" dirty="0" err="1" smtClean="0"/>
              <a:t>Шигабудиновой</a:t>
            </a:r>
            <a:r>
              <a:rPr lang="ru-RU" dirty="0" smtClean="0"/>
              <a:t> Д.Ф. по подготовке учащихся к ОГЭ по русскому языку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1.Результаты ГИА в форме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ОГЭ по русскому языку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 удовлетворительными, показатели успеваемости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Показатели успеваемости, качества знаний и средней оценки в сравнении с 2019 учебным годом и республиканскими показателями 2021 года ниже. </a:t>
            </a:r>
          </a:p>
          <a:p>
            <a:pPr marL="109728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109728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3528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500042"/>
            <a:ext cx="9001156" cy="6357958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1.Рассмотреть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утвердить план мероприятий по подготовке и проведению государственной итоговой аттестации в начале учебного года. 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заседаниях педагогического совета, методического совета, предметных МО учителей, обсудить результаты государственной итоговой аттестации выпускников 9 классов; разработать план устранения недостатков и обеспечить безусловное его выполнение в течение года. 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3.Поставить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контроль обучающихся 9-х классов, нуждающихся в педагогической поддержке, с целью оказания коррекционной помощи в ликвидации пробелов в знаниях. </a:t>
            </a:r>
          </a:p>
          <a:p>
            <a:pPr marL="109728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.На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совещаниях обсуждать результаты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проводимых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и диагностических работ, намечать пути по ликвидации возникающих у учащихся затруднений.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психологическое сопровождение выпускников при подготовке к итоговой аттестации.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6.Развивать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подготовки и организации итоговой аттестации выпускников школы в форме ОГЭ через повышение информационной компетенции участников образовательной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практической отработки процедуры ОГЭ с учителями и выпускниками школы. 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7.При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повышения квалификации учителей-предметников учесть результаты государственной итоговой аттестации обучающихся, мотивировать педагогов на выбор программы повышения квалификации, ориентированной на индивидуальные образовательные потребности каждого педагога.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Заместителю директора, курирующему ГИА 9: </a:t>
            </a: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оказать помощь педагогам в конкретизации причин низких результатов по выявленным разделам/темам учебной программы;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анализ методических просчетов учителя, связанных с единообразием подходов к обучению и минимальной активностью обучающихся, с отсутствием системы в формировании ключевых предметных компетенций;</a:t>
            </a:r>
          </a:p>
          <a:p>
            <a:pPr marL="109728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оказать содействие учителям в подборе эффективных методик, помогающих повышать качество умений и навыков, формируемых в процессе изучения предмета.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329642" cy="5486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Рекомендации на 2022-2023 учебный год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51520" y="4256146"/>
            <a:ext cx="8568952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SymbolProp BT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331597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836712"/>
            <a:ext cx="8507288" cy="5170579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 математики, преподающим в 9 классах</a:t>
            </a:r>
          </a:p>
          <a:p>
            <a:pPr marL="109728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-регулярно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уделять внимание выполнению упражнений, развивающих базовые математические компетенции (умение читать и верно понимать задание, решать практические задачи, выполнять арифметические действия, простейшие алгебраические преобразования и т.д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109728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-отрабатывать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безошибочное выполнение несложных преобразований и вычислений (в том числе на умение найти ошибку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09728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умение удерживать цель деятельности до получения ее результата; планировать решение учебной задачи; оценивать весомость приводимых доказательств и рассуждений; корректировать деятельность: вносить изменения в процесс с учетом возникших трудностей и ошибок, намечать способы их устранения; осуществлять итоговый контроль деятельности;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-усилить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по ликвидации и предупреждению выявленных пробелов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пройденного материала, выделяя для этого специальное время в учебной деятельности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основе содержательного анализа итогов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ОГЭ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проблемные темы для организации вводного повторения по математике в сентябре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года;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обучающимися, испытывающими затруднения при изучении математики, в первую очередь закреплять достигнутые успехи; определить индивидуально для каждого ученика перечень тем, по которым у них есть позитивные продвижения, и работать над их развитием; с сильными учащимися помимо тренировки в решении задач базового уровня сложности проводить разбор методов решения задач повышенного уровня сложности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9728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практическую направленность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обучения; </a:t>
            </a:r>
          </a:p>
          <a:p>
            <a:pPr marL="109728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обучающихся навыки самоконтроля, самопроверки.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на 2021-2022 учебный год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057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682930"/>
                <a:gridCol w="642942"/>
                <a:gridCol w="714380"/>
                <a:gridCol w="785818"/>
                <a:gridCol w="928694"/>
                <a:gridCol w="785818"/>
                <a:gridCol w="857256"/>
                <a:gridCol w="118584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премет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</a:t>
                      </a:r>
                      <a:r>
                        <a:rPr lang="ru-RU" dirty="0" err="1" smtClean="0"/>
                        <a:t>уч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кач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</a:t>
                      </a:r>
                      <a:r>
                        <a:rPr lang="ru-RU" baseline="0" dirty="0" smtClean="0"/>
                        <a:t> оценка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Тат яз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Нуруллина</a:t>
                      </a:r>
                      <a:r>
                        <a:rPr lang="ru-RU" dirty="0" smtClean="0"/>
                        <a:t> З.С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Елистратова М.Б.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3.14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Таибова</a:t>
                      </a:r>
                      <a:r>
                        <a:rPr lang="ru-RU" dirty="0" smtClean="0"/>
                        <a:t> Г.Х.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Чуклова</a:t>
                      </a:r>
                      <a:r>
                        <a:rPr lang="ru-RU" dirty="0" smtClean="0"/>
                        <a:t> Т.Н.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Хамидуллина</a:t>
                      </a:r>
                      <a:r>
                        <a:rPr lang="ru-RU" dirty="0" smtClean="0"/>
                        <a:t> Р.Х.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Осипова О.В.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ОГЭ по выбору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428628"/>
                <a:gridCol w="714380"/>
                <a:gridCol w="785818"/>
                <a:gridCol w="857256"/>
                <a:gridCol w="132871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премет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</a:t>
                      </a:r>
                      <a:r>
                        <a:rPr lang="ru-RU" dirty="0" err="1" smtClean="0"/>
                        <a:t>уч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кач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</a:t>
                      </a:r>
                      <a:r>
                        <a:rPr lang="ru-RU" baseline="0" dirty="0" smtClean="0"/>
                        <a:t> оценка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Англ</a:t>
                      </a:r>
                      <a:r>
                        <a:rPr lang="ru-RU" baseline="0" dirty="0" smtClean="0"/>
                        <a:t> яз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Фадеева</a:t>
                      </a:r>
                      <a:r>
                        <a:rPr lang="ru-RU" baseline="0" dirty="0" smtClean="0"/>
                        <a:t> Л.Н.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Якупова</a:t>
                      </a:r>
                      <a:r>
                        <a:rPr lang="ru-RU" dirty="0" smtClean="0"/>
                        <a:t> О.Н.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Шигабудинова</a:t>
                      </a:r>
                      <a:r>
                        <a:rPr lang="ru-RU" dirty="0" smtClean="0"/>
                        <a:t> Д.Ф.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Якупова</a:t>
                      </a:r>
                      <a:r>
                        <a:rPr lang="ru-RU" dirty="0" smtClean="0"/>
                        <a:t> О.Н.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ОГЭ по выбору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отметить хороший уровень знаний учащихся по итогам ОГЭ по биологии, родному языку, </a:t>
            </a:r>
            <a:r>
              <a:rPr lang="ru-RU" dirty="0" err="1" smtClean="0"/>
              <a:t>истории,химии</a:t>
            </a:r>
            <a:endParaRPr lang="ru-RU" dirty="0" smtClean="0"/>
          </a:p>
          <a:p>
            <a:r>
              <a:rPr lang="ru-RU" dirty="0" smtClean="0"/>
              <a:t>2. отметить удовлетворительный уровень знаний учащихся по итогам ОГЭ по русскому языку, </a:t>
            </a:r>
            <a:r>
              <a:rPr lang="ru-RU" dirty="0" err="1" smtClean="0"/>
              <a:t>математике,географии</a:t>
            </a:r>
            <a:r>
              <a:rPr lang="ru-RU" dirty="0" smtClean="0"/>
              <a:t>, английскому языку</a:t>
            </a:r>
          </a:p>
          <a:p>
            <a:r>
              <a:rPr lang="ru-RU" dirty="0" smtClean="0"/>
              <a:t>3.отметить недостаточный уровень знаний учащихся по итогам ОГЭ по физике, литературе.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 отметить целенаправленную работу по подготовке к ОГЭ учащихся 9 классов следующих учителей:</a:t>
            </a:r>
          </a:p>
          <a:p>
            <a:r>
              <a:rPr lang="ru-RU" dirty="0" err="1" smtClean="0"/>
              <a:t>Хамидуллину</a:t>
            </a:r>
            <a:r>
              <a:rPr lang="ru-RU" dirty="0" smtClean="0"/>
              <a:t> Р.Х., </a:t>
            </a:r>
            <a:r>
              <a:rPr lang="ru-RU" dirty="0" err="1" smtClean="0"/>
              <a:t>Нуруллину</a:t>
            </a:r>
            <a:r>
              <a:rPr lang="ru-RU" dirty="0" smtClean="0"/>
              <a:t> З.С., </a:t>
            </a:r>
            <a:r>
              <a:rPr lang="ru-RU" dirty="0" err="1" smtClean="0"/>
              <a:t>Якупову</a:t>
            </a:r>
            <a:r>
              <a:rPr lang="ru-RU" dirty="0" smtClean="0"/>
              <a:t> О.Н.(история) ,</a:t>
            </a:r>
            <a:r>
              <a:rPr lang="ru-RU" dirty="0" err="1" smtClean="0"/>
              <a:t>Шигабудинову</a:t>
            </a:r>
            <a:r>
              <a:rPr lang="ru-RU" dirty="0" smtClean="0"/>
              <a:t> Д.Ф.(рус яз), </a:t>
            </a:r>
            <a:r>
              <a:rPr lang="ru-RU" dirty="0" err="1" smtClean="0"/>
              <a:t>Латыпову</a:t>
            </a:r>
            <a:r>
              <a:rPr lang="ru-RU" dirty="0" smtClean="0"/>
              <a:t> Л.Р., Елистратову </a:t>
            </a:r>
            <a:r>
              <a:rPr lang="ru-RU" dirty="0" err="1" smtClean="0"/>
              <a:t>М.Б.Чуклову</a:t>
            </a:r>
            <a:r>
              <a:rPr lang="ru-RU" dirty="0" smtClean="0"/>
              <a:t> Т.Н.</a:t>
            </a:r>
          </a:p>
          <a:p>
            <a:r>
              <a:rPr lang="ru-RU" dirty="0" smtClean="0"/>
              <a:t>2.Работать над повышением качества знаний следующим учителям:</a:t>
            </a:r>
          </a:p>
          <a:p>
            <a:r>
              <a:rPr lang="ru-RU" dirty="0" smtClean="0"/>
              <a:t>Фадеевой Л.Н</a:t>
            </a:r>
            <a:r>
              <a:rPr lang="ru-RU" dirty="0" smtClean="0"/>
              <a:t>., </a:t>
            </a:r>
            <a:r>
              <a:rPr lang="ru-RU" dirty="0" smtClean="0"/>
              <a:t>Осиповой О.В., </a:t>
            </a:r>
            <a:r>
              <a:rPr lang="ru-RU" dirty="0" err="1" smtClean="0"/>
              <a:t>Таибовой</a:t>
            </a:r>
            <a:r>
              <a:rPr lang="ru-RU" dirty="0" smtClean="0"/>
              <a:t> Г.Х.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Учителям-предметникам по биологии, химии, родному </a:t>
            </a:r>
            <a:r>
              <a:rPr lang="ru-RU" dirty="0" err="1" smtClean="0"/>
              <a:t>языку,истории</a:t>
            </a:r>
            <a:r>
              <a:rPr lang="ru-RU" dirty="0" smtClean="0"/>
              <a:t>, английскому языку, литературе  работать над развитием положительной мотивации учащихся с целью увеличения количества учащихся, выбирающих предмет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6702</TotalTime>
  <Words>2153</Words>
  <Application>Microsoft Office PowerPoint</Application>
  <PresentationFormat>Экран (4:3)</PresentationFormat>
  <Paragraphs>525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                                Результаты ГИА учащихся   9 классов  за 2021-2022 учебный год   </vt:lpstr>
      <vt:lpstr>Слайд 2</vt:lpstr>
      <vt:lpstr>          Математика </vt:lpstr>
      <vt:lpstr>Результаты городских школ без пересдачи по математике</vt:lpstr>
      <vt:lpstr>Выводы:</vt:lpstr>
      <vt:lpstr>Слайд 6</vt:lpstr>
      <vt:lpstr>Слайд 7</vt:lpstr>
      <vt:lpstr>Слайд 8</vt:lpstr>
      <vt:lpstr>Рекомендации на 2022-2023 учебный год</vt:lpstr>
      <vt:lpstr>Рекомендации на 2022-2023 учебный год</vt:lpstr>
      <vt:lpstr>        русский язык </vt:lpstr>
      <vt:lpstr>Результаты городских школ без пересдачи по русскому языку</vt:lpstr>
      <vt:lpstr>выводы</vt:lpstr>
      <vt:lpstr>Выводы</vt:lpstr>
      <vt:lpstr>Рекомендации на 2022-2023 учебный год</vt:lpstr>
      <vt:lpstr>Рекомендации на 2021-2022 учебный год</vt:lpstr>
      <vt:lpstr>Результаты ОГЭ по выбору</vt:lpstr>
      <vt:lpstr>Результаты ОГЭ по выбору</vt:lpstr>
      <vt:lpstr>выводы</vt:lpstr>
      <vt:lpstr>Слайд 20</vt:lpstr>
      <vt:lpstr>Слайд 21</vt:lpstr>
    </vt:vector>
  </TitlesOfParts>
  <Company>ИМЦ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диагностического тестирования по математике  за 1 полугодие  2012-2013 учебного года.</dc:title>
  <dc:creator>РС</dc:creator>
  <cp:lastModifiedBy>Галия Замиловна</cp:lastModifiedBy>
  <cp:revision>940</cp:revision>
  <dcterms:created xsi:type="dcterms:W3CDTF">2012-12-17T07:09:56Z</dcterms:created>
  <dcterms:modified xsi:type="dcterms:W3CDTF">2022-09-23T11:03:58Z</dcterms:modified>
</cp:coreProperties>
</file>